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Kanit" panose="020B0604020202020204" charset="-34"/>
      <p:regular r:id="rId20"/>
    </p:embeddedFont>
    <p:embeddedFont>
      <p:font typeface="Martel Sans Ligh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22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hyperlink" Target="https://vibespaceorg.netlify.app/" TargetMode="External"/><Relationship Id="rId4" Type="http://schemas.openxmlformats.org/officeDocument/2006/relationships/hyperlink" Target="https://github.com/abhishekpundhir/vibespa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110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 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324124" y="28033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Abhishek Pundhir (Backend + Database + App UI Structure 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45555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Dheeraj </a:t>
            </a:r>
            <a:r>
              <a:rPr lang="en-US" sz="185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Varlani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sz="1850" dirty="0" smtClean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( Access Permission and App Workflow  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)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10777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Manas Khatri ( Content </a:t>
            </a:r>
            <a:r>
              <a:rPr lang="en-US" sz="1850" dirty="0" smtClean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Challenges </a:t>
            </a:r>
            <a:r>
              <a:rPr lang="en-US" sz="1850" dirty="0" err="1" smtClean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config’s</a:t>
            </a:r>
            <a:r>
              <a:rPr lang="en-US" sz="1850" dirty="0" smtClean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760000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BCA / 6th Sem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24124" y="5335429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Mentor - Dr Vineet Mishra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24124" y="591085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33254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9164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Challenges Solved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546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Unorganized event announcements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2213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Manual project collection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6880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Lack of structured feedback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1548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 tracking of project submissions or participants</a:t>
            </a:r>
            <a:endParaRPr lang="en-US" sz="18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48494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504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1343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Add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 profile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tracking past submissions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18015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Real-time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leaderboard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and ranking system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64688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Certificate generation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approved projects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11360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 chat or discussion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module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458033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Push/email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notifications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events and feedback updates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04705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AI Bot to Chat and guide Teams  About there progress Track and Project Ideas auto Submission + Auto checking and  auto Feedback Generation about suggestions and improvements of the project.</a:t>
            </a:r>
            <a:endParaRPr lang="en-US" sz="18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47303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29070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8979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practical, user-friendly platform that bridges the gap between students and faculty in organizing and participating in hackathons.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93954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Promotes technical skill-building and collaborative innovation in college.</a:t>
            </a: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96" y="7593011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98896" y="121765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Demo Links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28064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​</a:t>
            </a:r>
            <a:r>
              <a:rPr lang="en-US" sz="1850" u="sng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GitHub Repository Link</a:t>
            </a:r>
            <a:r>
              <a:rPr lang="en-US" sz="1850" b="1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​</a:t>
            </a:r>
            <a:r>
              <a:rPr lang="en-US" sz="1850" dirty="0">
                <a:solidFill>
                  <a:srgbClr val="204C8E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​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29328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Hosted Site Link : </a:t>
            </a:r>
            <a:endParaRPr lang="en-US" sz="1850" dirty="0"/>
          </a:p>
        </p:txBody>
      </p:sp>
      <p:pic>
        <p:nvPicPr>
          <p:cNvPr id="7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3585091"/>
            <a:ext cx="12954952" cy="12001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7724" y="50544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https://vibespaceorg.netlify.app/</a:t>
            </a:r>
            <a:r>
              <a:rPr lang="en-US" sz="1850" b="1" dirty="0">
                <a:solidFill>
                  <a:srgbClr val="5E98F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​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7724" y="57066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062180" y="6448663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Thank You ……..</a:t>
            </a:r>
            <a:endParaRPr lang="en-US" sz="3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Vibespace.Com: Revolutionizing Student Collaboration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web-based platform that allows college students to view and participate in faculty-organized hackathons without login, while enabling admins to manage and evaluate submissions seamlessly.</a:t>
            </a: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48494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213" y="589598"/>
            <a:ext cx="5043964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Statement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91314" y="1541502"/>
            <a:ext cx="30480" cy="6098381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1201995" y="1767364"/>
            <a:ext cx="643057" cy="30480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750153" y="1541502"/>
            <a:ext cx="482322" cy="48232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839986" y="1593473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63234" y="1615083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Announcements 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63234" y="2058829"/>
            <a:ext cx="63305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Hackathons are often announced via informal channels (WhatsApp, notice boards).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01995" y="3399115"/>
            <a:ext cx="643057" cy="30480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11" name="Shape 8"/>
          <p:cNvSpPr/>
          <p:nvPr/>
        </p:nvSpPr>
        <p:spPr>
          <a:xfrm>
            <a:off x="750153" y="3173254"/>
            <a:ext cx="482322" cy="48232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839986" y="3225225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063234" y="3246834"/>
            <a:ext cx="312729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Lack of Centralized  system 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63234" y="3690580"/>
            <a:ext cx="63305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 centralized system to submit, manage, or evaluate student projects.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01995" y="5030867"/>
            <a:ext cx="643057" cy="30480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16" name="Shape 13"/>
          <p:cNvSpPr/>
          <p:nvPr/>
        </p:nvSpPr>
        <p:spPr>
          <a:xfrm>
            <a:off x="750153" y="4805005"/>
            <a:ext cx="482322" cy="48232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839986" y="4856976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063234" y="4878586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 Complexity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63234" y="5322332"/>
            <a:ext cx="63305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Students hesitate to join due to complicated registration/login processes.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01995" y="6662618"/>
            <a:ext cx="643057" cy="30480"/>
          </a:xfrm>
          <a:prstGeom prst="roundRect">
            <a:avLst>
              <a:gd name="adj" fmla="val 105497"/>
            </a:avLst>
          </a:prstGeom>
          <a:solidFill>
            <a:srgbClr val="48446D"/>
          </a:solidFill>
          <a:ln/>
        </p:spPr>
      </p:sp>
      <p:sp>
        <p:nvSpPr>
          <p:cNvPr id="21" name="Shape 18"/>
          <p:cNvSpPr/>
          <p:nvPr/>
        </p:nvSpPr>
        <p:spPr>
          <a:xfrm>
            <a:off x="750153" y="6436757"/>
            <a:ext cx="482322" cy="48232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22" name="Text 19"/>
          <p:cNvSpPr/>
          <p:nvPr/>
        </p:nvSpPr>
        <p:spPr>
          <a:xfrm>
            <a:off x="839986" y="6488728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063234" y="6510338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Faculty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063234" y="6954083"/>
            <a:ext cx="63305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Faculty struggle to track submissions and give structured feedback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092" y="606743"/>
            <a:ext cx="259068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Objective</a:t>
            </a:r>
            <a:endParaRPr lang="en-US" sz="2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92" y="1178243"/>
            <a:ext cx="1100971" cy="13212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8342" y="1398389"/>
            <a:ext cx="259068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Controle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88342" y="1854279"/>
            <a:ext cx="61713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Centralized platform for college hackathons.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092" y="2499479"/>
            <a:ext cx="1100971" cy="13212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8342" y="2719626"/>
            <a:ext cx="259068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Simplify Joining  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88342" y="3175516"/>
            <a:ext cx="61713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Simplify event participation for students.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092" y="3820716"/>
            <a:ext cx="1100971" cy="16010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8342" y="4040862"/>
            <a:ext cx="2732365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Efficiently Management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88342" y="4496753"/>
            <a:ext cx="61713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Allow faculty to efficiently manage and evaluate submissions.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7092" y="5421749"/>
            <a:ext cx="1100971" cy="16010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88342" y="5641896"/>
            <a:ext cx="259068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Faire Feedback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688342" y="6097786"/>
            <a:ext cx="61713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 a fair and transparent approval system with feedback.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6257092" y="7270433"/>
            <a:ext cx="760261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396" y="7579400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6495"/>
            <a:ext cx="123407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Vibespace Features - A Comprehensive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8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80065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Event Listings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46790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 Formation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13515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Project Submission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80240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Collaborative Workflow 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246965"/>
            <a:ext cx="3523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Admin Panel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953000" y="278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Students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953000" y="3380065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 login required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953000" y="3846790"/>
            <a:ext cx="41315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View events (upcoming/active/completed)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953000" y="4696539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Submit projects with full details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4953000" y="5163264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Easy to Use and understand.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4953000" y="5629989"/>
            <a:ext cx="41315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 Building and Collaborative Environment  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676090" y="2788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Admin/Faculty</a:t>
            </a: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6090" y="3380065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Login-based dashboard.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676090" y="3846790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Create/update/delete events.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676090" y="4313515"/>
            <a:ext cx="41315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View and evaluate project submissions.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676090" y="5163264"/>
            <a:ext cx="41315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Approve/reject with written feedback. 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676090" y="6144697"/>
            <a:ext cx="41315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96" y="7571996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692" y="605552"/>
            <a:ext cx="7444264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Admin Access -  Special  Access 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1018342" y="1693664"/>
            <a:ext cx="30480" cy="4977884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4" name="Shape 2"/>
          <p:cNvSpPr/>
          <p:nvPr/>
        </p:nvSpPr>
        <p:spPr>
          <a:xfrm>
            <a:off x="1235571" y="1926074"/>
            <a:ext cx="660559" cy="30480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5" name="Shape 3"/>
          <p:cNvSpPr/>
          <p:nvPr/>
        </p:nvSpPr>
        <p:spPr>
          <a:xfrm>
            <a:off x="770632" y="1693664"/>
            <a:ext cx="495419" cy="49541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6" name="Text 4"/>
          <p:cNvSpPr/>
          <p:nvPr/>
        </p:nvSpPr>
        <p:spPr>
          <a:xfrm>
            <a:off x="862846" y="1747064"/>
            <a:ext cx="31087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119432" y="1734860"/>
            <a:ext cx="310884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HOD's 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2119432" y="2255401"/>
            <a:ext cx="117402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 Vineet Mishra , Mr Sunil Garg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1235571" y="3280648"/>
            <a:ext cx="660559" cy="30480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10" name="Shape 8"/>
          <p:cNvSpPr/>
          <p:nvPr/>
        </p:nvSpPr>
        <p:spPr>
          <a:xfrm>
            <a:off x="770632" y="3048238"/>
            <a:ext cx="495419" cy="49541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9"/>
          <p:cNvSpPr/>
          <p:nvPr/>
        </p:nvSpPr>
        <p:spPr>
          <a:xfrm>
            <a:off x="862846" y="3101638"/>
            <a:ext cx="31087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2119432" y="3089434"/>
            <a:ext cx="310884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IT Department 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2119432" y="3609975"/>
            <a:ext cx="117402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Jyoti Mam , Himanshi Mam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1235571" y="4635222"/>
            <a:ext cx="660559" cy="30480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15" name="Shape 13"/>
          <p:cNvSpPr/>
          <p:nvPr/>
        </p:nvSpPr>
        <p:spPr>
          <a:xfrm>
            <a:off x="770632" y="4402812"/>
            <a:ext cx="495419" cy="49541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6" name="Text 14"/>
          <p:cNvSpPr/>
          <p:nvPr/>
        </p:nvSpPr>
        <p:spPr>
          <a:xfrm>
            <a:off x="862846" y="4456212"/>
            <a:ext cx="31087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2119432" y="4444008"/>
            <a:ext cx="5444490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Management &amp; Commerce Department 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2119432" y="4964549"/>
            <a:ext cx="117402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Anchal Mam , Swati Mam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1235571" y="5989796"/>
            <a:ext cx="660559" cy="30480"/>
          </a:xfrm>
          <a:prstGeom prst="roundRect">
            <a:avLst>
              <a:gd name="adj" fmla="val 108373"/>
            </a:avLst>
          </a:prstGeom>
          <a:solidFill>
            <a:srgbClr val="48446D"/>
          </a:solidFill>
          <a:ln/>
        </p:spPr>
      </p:sp>
      <p:sp>
        <p:nvSpPr>
          <p:cNvPr id="20" name="Shape 18"/>
          <p:cNvSpPr/>
          <p:nvPr/>
        </p:nvSpPr>
        <p:spPr>
          <a:xfrm>
            <a:off x="770632" y="5757386"/>
            <a:ext cx="495419" cy="49541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21" name="Text 19"/>
          <p:cNvSpPr/>
          <p:nvPr/>
        </p:nvSpPr>
        <p:spPr>
          <a:xfrm>
            <a:off x="862846" y="5810786"/>
            <a:ext cx="31087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2119432" y="5798582"/>
            <a:ext cx="310884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Master Access 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2119432" y="6319123"/>
            <a:ext cx="117402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Artist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70692" y="6919198"/>
            <a:ext cx="1308901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All administrators shall be provided with a username and password, which they may graciously amend according to their own preference.</a:t>
            </a:r>
            <a:endParaRPr lang="en-US" sz="17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678" y="7570470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87785"/>
            <a:ext cx="89161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Vibespace Mind Map: App Workflow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507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Visitor lands on home page —&gt; 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Sees Events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717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 clicks on an active event —&gt;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 Fills project submission form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18422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Admin logs In —&gt;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Views event panel →  Reviews submissions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65095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Admin approves/rejects —&gt;  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With written feedback shown to students</a:t>
            </a:r>
            <a:endParaRPr lang="en-US" sz="18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96" y="7601861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0197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 Stack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51961"/>
            <a:ext cx="2800826" cy="21022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72344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31471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Shadcn-UI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78143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Tailwind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24816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React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053" y="2351961"/>
            <a:ext cx="2800826" cy="18671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30053" y="448829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Backend-End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4230053" y="508670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Node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4230053" y="555343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TypeScript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4230053" y="602015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JavaScript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4230053" y="648688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Vite</a:t>
            </a:r>
            <a:endParaRPr lang="en-US" sz="1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381" y="2351961"/>
            <a:ext cx="2800826" cy="18671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22381" y="448829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622381" y="507956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Local Admin System 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7622381" y="554628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Array 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622381" y="601301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Object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7622381" y="659618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4710" y="2351961"/>
            <a:ext cx="2800826" cy="186713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014710" y="448829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Deployment 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1014710" y="507956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Version Controle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11014710" y="5546288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Netlify</a:t>
            </a:r>
            <a:endParaRPr lang="en-US" sz="1850" dirty="0"/>
          </a:p>
        </p:txBody>
      </p:sp>
      <p:sp>
        <p:nvSpPr>
          <p:cNvPr id="24" name="Text 18"/>
          <p:cNvSpPr/>
          <p:nvPr/>
        </p:nvSpPr>
        <p:spPr>
          <a:xfrm>
            <a:off x="11014710" y="601301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Git / GitHub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11014710" y="661142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4396" y="7648494"/>
            <a:ext cx="2896004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902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Use This App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837724" y="33206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Eliminates the need for student registration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78737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Transparent feedback system from faculty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2541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One-stop solution for hackathon management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7208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Saves time for both students and faculty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1875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Encourages innovation and participation on campus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530</Words>
  <Application>Microsoft Office PowerPoint</Application>
  <PresentationFormat>Custom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Kanit</vt:lpstr>
      <vt:lpstr>Martel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owner</cp:lastModifiedBy>
  <cp:revision>3</cp:revision>
  <dcterms:created xsi:type="dcterms:W3CDTF">2025-05-06T18:21:10Z</dcterms:created>
  <dcterms:modified xsi:type="dcterms:W3CDTF">2025-05-09T09:01:20Z</dcterms:modified>
</cp:coreProperties>
</file>